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0077450" cy="5668963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018C5F-CAE2-42D3-B4E5-D59D1420C4A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A978BD-3DFC-41F8-A7F6-BB572EDA6D7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321230-7A9F-444F-B201-89596B27BE3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618DB4-F37A-4E7C-BFB5-8A30977699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9FA809-29B9-4580-AA11-A2523C1BF6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EF698E-6D30-47D9-9D29-71F49E2BF0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9227CF-511F-4EAB-A64E-F22177BC67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D8610B-AA5B-41FC-A005-87AFABE907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E31DAA-AD37-40EE-8ACA-96561C52B0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F1DAC8-0927-4532-B074-F2A6A59E9C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D32A56-8C0B-45BC-BA7A-CA2FCF6CF0F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B1DFF6-100A-4D5B-A7AC-73E933D8162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6AEFB9-672F-404C-B6B6-0C360E81FB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93494C-41ED-4AE1-BE7C-C7C863FC85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AA5FEA-A455-420F-ADE3-E77FD19CC7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263A17-FECD-4004-A3F4-4D3846667E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B5CA93-E8E5-46F1-9C06-695C510FEC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9E353F-E16B-44A7-93DF-71212713F3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E19D49-8A74-45CE-ACD5-D6D1B88579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862603-02F8-4945-B675-ED65274070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26B43C-542F-472B-822A-EB0B38A62C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E5EC91-1326-4B7B-93EA-8C69FA6E5F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EF17BB-34AF-4EBD-9A01-F8CEFBE6566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6F8F4B-10A0-41B9-949F-9260DEFD5CB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be3ff"/>
            </a:gs>
            <a:gs pos="100000">
              <a:srgbClr val="acffd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1;p20"/>
          <p:cNvSpPr/>
          <p:nvPr/>
        </p:nvSpPr>
        <p:spPr>
          <a:xfrm>
            <a:off x="267120" y="669600"/>
            <a:ext cx="990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90480" y="372240"/>
            <a:ext cx="6703920" cy="59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 idx="1"/>
          </p:nvPr>
        </p:nvSpPr>
        <p:spPr>
          <a:xfrm>
            <a:off x="3445920" y="5164560"/>
            <a:ext cx="319356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7224840" y="5164560"/>
            <a:ext cx="23472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506781-6090-49F3-AF09-23DD47E4529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3"/>
          </p:nvPr>
        </p:nvSpPr>
        <p:spPr>
          <a:xfrm>
            <a:off x="503640" y="5164560"/>
            <a:ext cx="23472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90480" y="372240"/>
            <a:ext cx="6703920" cy="59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ftr" idx="4"/>
          </p:nvPr>
        </p:nvSpPr>
        <p:spPr>
          <a:xfrm>
            <a:off x="3445920" y="5164560"/>
            <a:ext cx="319356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sldNum" idx="5"/>
          </p:nvPr>
        </p:nvSpPr>
        <p:spPr>
          <a:xfrm>
            <a:off x="7224840" y="5164560"/>
            <a:ext cx="23472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A9C9D0-7122-4CC0-9D7D-EF7B5CA60E3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dt" idx="6"/>
          </p:nvPr>
        </p:nvSpPr>
        <p:spPr>
          <a:xfrm>
            <a:off x="503640" y="5164560"/>
            <a:ext cx="234720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28;p7"/>
          <p:cNvSpPr/>
          <p:nvPr/>
        </p:nvSpPr>
        <p:spPr>
          <a:xfrm>
            <a:off x="267120" y="669960"/>
            <a:ext cx="990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acffd9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28;p7"/>
          <p:cNvSpPr/>
          <p:nvPr/>
        </p:nvSpPr>
        <p:spPr>
          <a:xfrm>
            <a:off x="267120" y="669600"/>
            <a:ext cx="990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acffd9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-1180800" y="45720"/>
            <a:ext cx="13524840" cy="566892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0" y="1748160"/>
            <a:ext cx="25142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latin typeface="Arial"/>
              </a:rPr>
              <a:t>Delivato SECURITY BUSINESS PLAN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0" y="781560"/>
            <a:ext cx="10076400" cy="4887360"/>
          </a:xfrm>
          <a:prstGeom prst="rect">
            <a:avLst/>
          </a:prstGeom>
          <a:ln w="0">
            <a:noFill/>
          </a:ln>
        </p:spPr>
      </p:pic>
      <p:sp>
        <p:nvSpPr>
          <p:cNvPr id="202" name=""/>
          <p:cNvSpPr/>
          <p:nvPr/>
        </p:nvSpPr>
        <p:spPr>
          <a:xfrm>
            <a:off x="0" y="0"/>
            <a:ext cx="9829440" cy="4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incorrect configuration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828800" y="793800"/>
            <a:ext cx="6629040" cy="487512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0" y="0"/>
            <a:ext cx="1005804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latin typeface="Arial"/>
              </a:rPr>
              <a:t>Firewall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2286000" y="731880"/>
            <a:ext cx="5668560" cy="5668560"/>
          </a:xfrm>
          <a:prstGeom prst="rect">
            <a:avLst/>
          </a:prstGeom>
          <a:ln w="0">
            <a:noFill/>
          </a:ln>
        </p:spPr>
      </p:pic>
      <p:sp>
        <p:nvSpPr>
          <p:cNvPr id="206" name=""/>
          <p:cNvSpPr/>
          <p:nvPr/>
        </p:nvSpPr>
        <p:spPr>
          <a:xfrm>
            <a:off x="0" y="0"/>
            <a:ext cx="1007640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latin typeface="Arial"/>
              </a:rPr>
              <a:t>servers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457200" y="685800"/>
            <a:ext cx="8920080" cy="566856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0" y="0"/>
            <a:ext cx="10076400" cy="4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Office devices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325;p34" descr=""/>
          <p:cNvPicPr/>
          <p:nvPr/>
        </p:nvPicPr>
        <p:blipFill>
          <a:blip r:embed="rId1"/>
          <a:stretch/>
        </p:blipFill>
        <p:spPr>
          <a:xfrm>
            <a:off x="0" y="0"/>
            <a:ext cx="1005804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2057400" y="0"/>
            <a:ext cx="6703920" cy="59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Viga"/>
                <a:ea typeface="Viga"/>
              </a:rPr>
              <a:t>NMS (Network Monitoring System)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90480" y="1548000"/>
            <a:ext cx="3068640" cy="350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DM Sans"/>
                <a:ea typeface="DM Sans"/>
              </a:rPr>
              <a:t>SolarWinds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DM Sans"/>
                <a:ea typeface="DM Sans"/>
              </a:rPr>
              <a:t>Our platform enables optimal visibility, expertise and design to streamline, streamline and optimize repair time in a variety of settings and environments.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2" name="Google Shape;332;p 2"/>
          <p:cNvSpPr/>
          <p:nvPr/>
        </p:nvSpPr>
        <p:spPr>
          <a:xfrm>
            <a:off x="4023000" y="2901960"/>
            <a:ext cx="12960" cy="38880"/>
          </a:xfrm>
          <a:custGeom>
            <a:avLst/>
            <a:gdLst/>
            <a:ahLst/>
            <a:rect l="l" t="t" r="r" b="b"/>
            <a:pathLst>
              <a:path w="667" h="188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3" name="Google Shape;333;p 2" descr=""/>
          <p:cNvPicPr/>
          <p:nvPr/>
        </p:nvPicPr>
        <p:blipFill>
          <a:blip r:embed="rId1"/>
          <a:stretch/>
        </p:blipFill>
        <p:spPr>
          <a:xfrm>
            <a:off x="4205160" y="1135080"/>
            <a:ext cx="5703120" cy="356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338;p36"/>
          <p:cNvSpPr/>
          <p:nvPr/>
        </p:nvSpPr>
        <p:spPr>
          <a:xfrm>
            <a:off x="378360" y="1976040"/>
            <a:ext cx="1805760" cy="1935360"/>
          </a:xfrm>
          <a:prstGeom prst="ellipse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1f1c51"/>
                </a:solidFill>
                <a:latin typeface="Noto Sans"/>
                <a:ea typeface="Viga"/>
              </a:rPr>
              <a:t>Delivato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Google Shape;339;p 2"/>
          <p:cNvSpPr/>
          <p:nvPr/>
        </p:nvSpPr>
        <p:spPr>
          <a:xfrm>
            <a:off x="2303640" y="1279800"/>
            <a:ext cx="2528640" cy="797040"/>
          </a:xfrm>
          <a:prstGeom prst="rect">
            <a:avLst/>
          </a:prstGeom>
          <a:solidFill>
            <a:srgbClr val="eeeeee"/>
          </a:solidFill>
          <a:ln w="1905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f1c51"/>
                </a:solidFill>
                <a:latin typeface="Noto Sans"/>
                <a:ea typeface="DM Sans"/>
              </a:rPr>
              <a:t>Physical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6" name="Google Shape;340;p 2"/>
          <p:cNvSpPr/>
          <p:nvPr/>
        </p:nvSpPr>
        <p:spPr>
          <a:xfrm>
            <a:off x="2303640" y="3759840"/>
            <a:ext cx="2528640" cy="797040"/>
          </a:xfrm>
          <a:prstGeom prst="rect">
            <a:avLst/>
          </a:prstGeom>
          <a:solidFill>
            <a:srgbClr val="eeeeee"/>
          </a:solidFill>
          <a:ln w="1905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f1c51"/>
                </a:solidFill>
                <a:latin typeface="Noto Sans"/>
                <a:ea typeface="DM Sans"/>
              </a:rPr>
              <a:t>Software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7" name="Google Shape;341;p 2"/>
          <p:cNvSpPr/>
          <p:nvPr/>
        </p:nvSpPr>
        <p:spPr>
          <a:xfrm>
            <a:off x="5909400" y="598680"/>
            <a:ext cx="593640" cy="594000"/>
          </a:xfrm>
          <a:prstGeom prst="ellipse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f1c51"/>
                </a:solidFill>
                <a:latin typeface="Noto Sans"/>
                <a:ea typeface="Viga"/>
              </a:rPr>
              <a:t>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8" name="Google Shape;342;p 2"/>
          <p:cNvSpPr/>
          <p:nvPr/>
        </p:nvSpPr>
        <p:spPr>
          <a:xfrm>
            <a:off x="5909400" y="1381320"/>
            <a:ext cx="593640" cy="594000"/>
          </a:xfrm>
          <a:prstGeom prst="ellipse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f1c51"/>
                </a:solidFill>
                <a:latin typeface="Noto Sans"/>
                <a:ea typeface="Viga"/>
              </a:rPr>
              <a:t>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9" name="Google Shape;343;p 2"/>
          <p:cNvSpPr/>
          <p:nvPr/>
        </p:nvSpPr>
        <p:spPr>
          <a:xfrm>
            <a:off x="5909400" y="2163240"/>
            <a:ext cx="593640" cy="594000"/>
          </a:xfrm>
          <a:prstGeom prst="ellipse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f1c51"/>
                </a:solidFill>
                <a:latin typeface="Noto Sans"/>
                <a:ea typeface="Viga"/>
              </a:rPr>
              <a:t>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0" name="Google Shape;344;p 2"/>
          <p:cNvSpPr/>
          <p:nvPr/>
        </p:nvSpPr>
        <p:spPr>
          <a:xfrm>
            <a:off x="5909400" y="3012120"/>
            <a:ext cx="593640" cy="594000"/>
          </a:xfrm>
          <a:prstGeom prst="ellipse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f1c51"/>
                </a:solidFill>
                <a:latin typeface="Noto Sans"/>
                <a:ea typeface="Viga"/>
              </a:rPr>
              <a:t>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1" name="PlaceHolder 1"/>
          <p:cNvSpPr>
            <a:spLocks noGrp="1"/>
          </p:cNvSpPr>
          <p:nvPr>
            <p:ph/>
          </p:nvPr>
        </p:nvSpPr>
        <p:spPr>
          <a:xfrm>
            <a:off x="6686640" y="681840"/>
            <a:ext cx="3143880" cy="427680"/>
          </a:xfrm>
          <a:prstGeom prst="rect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f1c51"/>
                </a:solidFill>
                <a:latin typeface="Arial"/>
                <a:ea typeface="DM Sans"/>
              </a:rPr>
              <a:t>Entrance Security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686640" y="1464120"/>
            <a:ext cx="3243240" cy="427680"/>
          </a:xfrm>
          <a:prstGeom prst="rect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1f1c51"/>
                </a:solidFill>
                <a:latin typeface="Arial"/>
                <a:ea typeface="DM Sans"/>
              </a:rPr>
              <a:t>UPS (Uninterruptible Power Supply)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686640" y="2246760"/>
            <a:ext cx="3143880" cy="427680"/>
          </a:xfrm>
          <a:prstGeom prst="rect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f1c51"/>
                </a:solidFill>
                <a:latin typeface="Arial"/>
                <a:ea typeface="DM Sans"/>
              </a:rPr>
              <a:t>CCTV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686640" y="3095280"/>
            <a:ext cx="3196080" cy="427680"/>
          </a:xfrm>
          <a:prstGeom prst="rect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f1c51"/>
                </a:solidFill>
                <a:latin typeface="Arial"/>
                <a:ea typeface="DM Sans"/>
              </a:rPr>
              <a:t>password policy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" name="Google Shape;349;p 2"/>
          <p:cNvSpPr/>
          <p:nvPr/>
        </p:nvSpPr>
        <p:spPr>
          <a:xfrm rot="16200000">
            <a:off x="1643760" y="1317240"/>
            <a:ext cx="296280" cy="1020960"/>
          </a:xfrm>
          <a:prstGeom prst="bentConnector2">
            <a:avLst/>
          </a:prstGeom>
          <a:solidFill>
            <a:srgbClr val="eeeeee"/>
          </a:solidFill>
          <a:ln w="1905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Google Shape;350;p 2"/>
          <p:cNvSpPr/>
          <p:nvPr/>
        </p:nvSpPr>
        <p:spPr>
          <a:xfrm flipH="1" rot="16200000">
            <a:off x="1669320" y="3524760"/>
            <a:ext cx="245520" cy="1020960"/>
          </a:xfrm>
          <a:prstGeom prst="bentConnector2">
            <a:avLst/>
          </a:prstGeom>
          <a:solidFill>
            <a:srgbClr val="eeeeee"/>
          </a:solidFill>
          <a:ln w="1905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Google Shape;351;p 2"/>
          <p:cNvSpPr/>
          <p:nvPr/>
        </p:nvSpPr>
        <p:spPr>
          <a:xfrm flipH="1" rot="10800000">
            <a:off x="4833360" y="896760"/>
            <a:ext cx="1075320" cy="781920"/>
          </a:xfrm>
          <a:prstGeom prst="bentConnector3">
            <a:avLst>
              <a:gd name="adj1" fmla="val 49996"/>
            </a:avLst>
          </a:prstGeom>
          <a:solidFill>
            <a:srgbClr val="eeeeee"/>
          </a:solidFill>
          <a:ln w="1905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Google Shape;352;p 2"/>
          <p:cNvSpPr/>
          <p:nvPr/>
        </p:nvSpPr>
        <p:spPr>
          <a:xfrm>
            <a:off x="4833360" y="1678680"/>
            <a:ext cx="1075320" cy="781920"/>
          </a:xfrm>
          <a:prstGeom prst="bentConnector3">
            <a:avLst>
              <a:gd name="adj1" fmla="val 49996"/>
            </a:avLst>
          </a:prstGeom>
          <a:solidFill>
            <a:srgbClr val="eeeeee"/>
          </a:solidFill>
          <a:ln w="1905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Google Shape;353;p 2"/>
          <p:cNvSpPr/>
          <p:nvPr/>
        </p:nvSpPr>
        <p:spPr>
          <a:xfrm>
            <a:off x="4833360" y="1678680"/>
            <a:ext cx="1075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eeeeee"/>
          </a:solidFill>
          <a:ln w="1905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Google Shape;354;p 2"/>
          <p:cNvSpPr/>
          <p:nvPr/>
        </p:nvSpPr>
        <p:spPr>
          <a:xfrm flipH="1" rot="10800000">
            <a:off x="4833360" y="3310200"/>
            <a:ext cx="1075320" cy="84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eeeeee"/>
          </a:solidFill>
          <a:ln w="1905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355;p 2"/>
          <p:cNvSpPr/>
          <p:nvPr/>
        </p:nvSpPr>
        <p:spPr>
          <a:xfrm>
            <a:off x="5909400" y="3912120"/>
            <a:ext cx="593640" cy="594000"/>
          </a:xfrm>
          <a:prstGeom prst="ellipse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f1c51"/>
                </a:solidFill>
                <a:latin typeface="Noto Sans"/>
                <a:ea typeface="Viga"/>
              </a:rPr>
              <a:t>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Google Shape;356;p 2"/>
          <p:cNvSpPr/>
          <p:nvPr/>
        </p:nvSpPr>
        <p:spPr>
          <a:xfrm>
            <a:off x="4833000" y="4209840"/>
            <a:ext cx="1075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eeeeee"/>
          </a:solidFill>
          <a:ln w="1905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357;p 2"/>
          <p:cNvSpPr/>
          <p:nvPr/>
        </p:nvSpPr>
        <p:spPr>
          <a:xfrm>
            <a:off x="5909400" y="4710240"/>
            <a:ext cx="593640" cy="594000"/>
          </a:xfrm>
          <a:prstGeom prst="ellipse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f1c51"/>
                </a:solidFill>
                <a:latin typeface="Noto Sans"/>
                <a:ea typeface="Viga"/>
              </a:rPr>
              <a:t>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Google Shape;358;p 2"/>
          <p:cNvSpPr/>
          <p:nvPr/>
        </p:nvSpPr>
        <p:spPr>
          <a:xfrm>
            <a:off x="4833360" y="4158720"/>
            <a:ext cx="1075320" cy="84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eeeeee"/>
          </a:solidFill>
          <a:ln w="1905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Google Shape;359;p 2"/>
          <p:cNvSpPr/>
          <p:nvPr/>
        </p:nvSpPr>
        <p:spPr>
          <a:xfrm>
            <a:off x="6686640" y="3914280"/>
            <a:ext cx="3009240" cy="396000"/>
          </a:xfrm>
          <a:prstGeom prst="rect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Noto Sans"/>
                <a:ea typeface="DM Sans"/>
              </a:rPr>
              <a:t>VPN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6" name="Google Shape;360;p 2"/>
          <p:cNvSpPr/>
          <p:nvPr/>
        </p:nvSpPr>
        <p:spPr>
          <a:xfrm>
            <a:off x="6733080" y="4745880"/>
            <a:ext cx="3196080" cy="396000"/>
          </a:xfrm>
          <a:prstGeom prst="rect">
            <a:avLst/>
          </a:prstGeom>
          <a:solidFill>
            <a:srgbClr val="eeeeee"/>
          </a:solidFill>
          <a:ln w="0"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Noto Sans"/>
                <a:ea typeface="DM Sans"/>
              </a:rPr>
              <a:t>VLANs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2437560" y="914400"/>
            <a:ext cx="5334480" cy="469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Application>LibreOffice/7.3.3.2$Linux_X86_64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2022-06-17T11:01:45Z</dcterms:created>
  <dc:creator/>
  <dc:description/>
  <dc:language>en-US</dc:language>
  <cp:lastModifiedBy/>
  <dcterms:modified xsi:type="dcterms:W3CDTF">2022-06-22T09:30:27Z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